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F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10944" y="1558108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254892"/>
            <a:ext cx="11658239" cy="9154337"/>
          </a:xfrm>
          <a:custGeom>
            <a:avLst/>
            <a:gdLst/>
            <a:ahLst/>
            <a:cxnLst/>
            <a:rect r="r" b="b" t="t" l="l"/>
            <a:pathLst>
              <a:path h="9154337" w="11658239">
                <a:moveTo>
                  <a:pt x="0" y="0"/>
                </a:moveTo>
                <a:lnTo>
                  <a:pt x="11658239" y="0"/>
                </a:lnTo>
                <a:lnTo>
                  <a:pt x="11658239" y="9154337"/>
                </a:lnTo>
                <a:lnTo>
                  <a:pt x="0" y="9154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523" t="-24859" r="-120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72937" y="3926958"/>
            <a:ext cx="520483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BALAJI 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68101" y="1772374"/>
            <a:ext cx="1137088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Contact Information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968101" y="4413809"/>
            <a:ext cx="11370887" cy="4605642"/>
            <a:chOff x="0" y="0"/>
            <a:chExt cx="15161183" cy="61408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5161183" cy="643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94"/>
                </a:lnSpc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BALAJI.JUNE20@GMAIL.COM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58002"/>
              <a:ext cx="15161183" cy="132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94"/>
                </a:lnSpc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https://www.linkedin.com/in/bjsizzles/</a:t>
              </a:r>
            </a:p>
            <a:p>
              <a:pPr algn="l">
                <a:lnSpc>
                  <a:spcPts val="4094"/>
                </a:lnSpc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https://github.com/bjsizzles-g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858954"/>
              <a:ext cx="15161183" cy="643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94"/>
                </a:lnSpc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+91 9940554289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565329" y="5578906"/>
              <a:ext cx="514301" cy="514301"/>
            </a:xfrm>
            <a:custGeom>
              <a:avLst/>
              <a:gdLst/>
              <a:ahLst/>
              <a:cxnLst/>
              <a:rect r="r" b="b" t="t" l="l"/>
              <a:pathLst>
                <a:path h="514301" w="514301">
                  <a:moveTo>
                    <a:pt x="0" y="0"/>
                  </a:moveTo>
                  <a:lnTo>
                    <a:pt x="514301" y="0"/>
                  </a:lnTo>
                  <a:lnTo>
                    <a:pt x="514301" y="514301"/>
                  </a:lnTo>
                  <a:lnTo>
                    <a:pt x="0" y="51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5578906"/>
              <a:ext cx="257150" cy="514301"/>
            </a:xfrm>
            <a:custGeom>
              <a:avLst/>
              <a:gdLst/>
              <a:ahLst/>
              <a:cxnLst/>
              <a:rect r="r" b="b" t="t" l="l"/>
              <a:pathLst>
                <a:path h="514301" w="257150">
                  <a:moveTo>
                    <a:pt x="0" y="0"/>
                  </a:moveTo>
                  <a:lnTo>
                    <a:pt x="257150" y="0"/>
                  </a:lnTo>
                  <a:lnTo>
                    <a:pt x="257150" y="514301"/>
                  </a:lnTo>
                  <a:lnTo>
                    <a:pt x="0" y="51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87808" y="5578906"/>
              <a:ext cx="523825" cy="514301"/>
            </a:xfrm>
            <a:custGeom>
              <a:avLst/>
              <a:gdLst/>
              <a:ahLst/>
              <a:cxnLst/>
              <a:rect r="r" b="b" t="t" l="l"/>
              <a:pathLst>
                <a:path h="514301" w="523825">
                  <a:moveTo>
                    <a:pt x="0" y="0"/>
                  </a:moveTo>
                  <a:lnTo>
                    <a:pt x="523825" y="0"/>
                  </a:lnTo>
                  <a:lnTo>
                    <a:pt x="523825" y="514301"/>
                  </a:lnTo>
                  <a:lnTo>
                    <a:pt x="0" y="514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863192" y="5474106"/>
              <a:ext cx="12297991" cy="643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94"/>
                </a:lnSpc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@bjsizzles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C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71026" y="798902"/>
            <a:ext cx="12688274" cy="8689196"/>
            <a:chOff x="0" y="0"/>
            <a:chExt cx="16917698" cy="1158559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7625"/>
              <a:ext cx="16917698" cy="896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620"/>
                </a:lnSpc>
              </a:pPr>
              <a:r>
                <a:rPr lang="en-US" sz="8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Hi, I'm </a:t>
              </a:r>
              <a:r>
                <a:rPr lang="en-US" sz="885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BALAJI  C</a:t>
              </a:r>
              <a:r>
                <a:rPr lang="en-US" sz="88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and my strong skills are Devops and Automation around Infrastructure.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231775"/>
              <a:ext cx="16917698" cy="1329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94"/>
                </a:lnSpc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 learn and continuously update around my tech space, mentor folks, lead and evolve around my deliverables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F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088692" y="5630900"/>
            <a:ext cx="13170608" cy="3627400"/>
          </a:xfrm>
          <a:custGeom>
            <a:avLst/>
            <a:gdLst/>
            <a:ahLst/>
            <a:cxnLst/>
            <a:rect r="r" b="b" t="t" l="l"/>
            <a:pathLst>
              <a:path h="3627400" w="13170608">
                <a:moveTo>
                  <a:pt x="0" y="0"/>
                </a:moveTo>
                <a:lnTo>
                  <a:pt x="13170608" y="0"/>
                </a:lnTo>
                <a:lnTo>
                  <a:pt x="13170608" y="3627400"/>
                </a:lnTo>
                <a:lnTo>
                  <a:pt x="0" y="362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953" r="0" b="-70953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4088692" y="1338340"/>
            <a:ext cx="7381287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Educational 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37625" y="127713"/>
            <a:ext cx="4620352" cy="5126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</a:pPr>
            <a:r>
              <a:rPr lang="en-US" sz="292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Bachelors in </a:t>
            </a:r>
            <a:r>
              <a:rPr lang="en-US" sz="292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Electrical Engineering </a:t>
            </a:r>
            <a:r>
              <a:rPr lang="en-US" sz="292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 year 2010</a:t>
            </a:r>
          </a:p>
          <a:p>
            <a:pPr algn="l">
              <a:lnSpc>
                <a:spcPts val="4094"/>
              </a:lnSpc>
            </a:pPr>
          </a:p>
          <a:p>
            <a:pPr algn="l">
              <a:lnSpc>
                <a:spcPts val="4094"/>
              </a:lnSpc>
            </a:pPr>
            <a:r>
              <a:rPr lang="en-US" sz="292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Have 13 years Experience in various fields in IT - </a:t>
            </a:r>
            <a:r>
              <a:rPr lang="en-US" sz="2925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ETL, Environment Release Engineer, Devops. Automation and Infrastructure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06581" y="1028700"/>
            <a:ext cx="5908663" cy="8229600"/>
          </a:xfrm>
          <a:custGeom>
            <a:avLst/>
            <a:gdLst/>
            <a:ahLst/>
            <a:cxnLst/>
            <a:rect r="r" b="b" t="t" l="l"/>
            <a:pathLst>
              <a:path h="8229600" w="5908663">
                <a:moveTo>
                  <a:pt x="0" y="0"/>
                </a:moveTo>
                <a:lnTo>
                  <a:pt x="5908664" y="0"/>
                </a:lnTo>
                <a:lnTo>
                  <a:pt x="59086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97" t="-5928" r="0" b="-5928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391414" y="0"/>
            <a:ext cx="5867886" cy="10289999"/>
            <a:chOff x="0" y="0"/>
            <a:chExt cx="7823848" cy="1371999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7823848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Technical Skills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726494"/>
              <a:ext cx="7823848" cy="864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Linux Scripting</a:t>
              </a:r>
            </a:p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Windows Power Shell Scripting</a:t>
              </a:r>
            </a:p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Ansible,</a:t>
              </a:r>
            </a:p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Terraform </a:t>
              </a:r>
            </a:p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Python</a:t>
              </a:r>
            </a:p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Cloud</a:t>
              </a:r>
            </a:p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Devops Complete Tool Tech</a:t>
              </a:r>
            </a:p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AWS, Azure</a:t>
              </a:r>
            </a:p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ELK</a:t>
              </a:r>
            </a:p>
            <a:p>
              <a:pPr algn="l" marL="663892" indent="-331946" lvl="1">
                <a:lnSpc>
                  <a:spcPts val="4305"/>
                </a:lnSpc>
                <a:buFont typeface="Arial"/>
                <a:buChar char="•"/>
              </a:pPr>
              <a:r>
                <a:rPr lang="en-US" sz="307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SPLUNK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F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045858" y="1596416"/>
            <a:ext cx="5213442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Personal Skills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88692" y="7218045"/>
            <a:ext cx="8812884" cy="204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 have good interpersonal skills.</a:t>
            </a:r>
          </a:p>
          <a:p>
            <a:pPr algn="l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 have a high level of critical thinking.</a:t>
            </a:r>
          </a:p>
          <a:p>
            <a:pPr algn="l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Problem solving and Mentoring</a:t>
            </a:r>
          </a:p>
          <a:p>
            <a:pPr algn="l" marL="631508" indent="-315754" lvl="1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Continuosly evolve around tech landscape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88692" y="0"/>
            <a:ext cx="6728426" cy="6200499"/>
          </a:xfrm>
          <a:custGeom>
            <a:avLst/>
            <a:gdLst/>
            <a:ahLst/>
            <a:cxnLst/>
            <a:rect r="r" b="b" t="t" l="l"/>
            <a:pathLst>
              <a:path h="6200499" w="6728426">
                <a:moveTo>
                  <a:pt x="0" y="0"/>
                </a:moveTo>
                <a:lnTo>
                  <a:pt x="6728426" y="0"/>
                </a:lnTo>
                <a:lnTo>
                  <a:pt x="6728426" y="6200499"/>
                </a:lnTo>
                <a:lnTo>
                  <a:pt x="0" y="6200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29" t="0" r="-19029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DB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718225" y="333375"/>
            <a:ext cx="1174832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WORK EXPERIENCE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40610" y="2096779"/>
            <a:ext cx="6042651" cy="8023225"/>
            <a:chOff x="0" y="0"/>
            <a:chExt cx="8056868" cy="106976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36700"/>
              <a:ext cx="8056868" cy="8528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Modelled SSHKS Based VM Deployments, Developed &amp; Intergrated with Lightspeed</a:t>
              </a:r>
            </a:p>
            <a:p>
              <a:pPr algn="l">
                <a:lnSpc>
                  <a:spcPts val="3394"/>
                </a:lnSpc>
              </a:pPr>
            </a:p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Developed Playbook Lint Logic Role for  lint checks for ansible code.</a:t>
              </a:r>
            </a:p>
            <a:p>
              <a:pPr algn="l">
                <a:lnSpc>
                  <a:spcPts val="3394"/>
                </a:lnSpc>
              </a:pPr>
            </a:p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Developed various playbook for deployment and middleware configs for app teams</a:t>
              </a:r>
            </a:p>
            <a:p>
              <a:pPr algn="l">
                <a:lnSpc>
                  <a:spcPts val="3394"/>
                </a:lnSpc>
              </a:pPr>
            </a:p>
            <a:p>
              <a:pPr algn="l" marL="523557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Created Various Templates - Golang Build and Deployment Templates for App teams</a:t>
              </a:r>
            </a:p>
            <a:p>
              <a:pPr algn="l">
                <a:lnSpc>
                  <a:spcPts val="339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8056868" cy="643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94"/>
                </a:lnSpc>
              </a:pPr>
              <a:r>
                <a:rPr lang="en-US" sz="2925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AVP, CITICORP SERVICES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718225" y="3959510"/>
            <a:ext cx="4916608" cy="5298790"/>
          </a:xfrm>
          <a:custGeom>
            <a:avLst/>
            <a:gdLst/>
            <a:ahLst/>
            <a:cxnLst/>
            <a:rect r="r" b="b" t="t" l="l"/>
            <a:pathLst>
              <a:path h="5298790" w="4916608">
                <a:moveTo>
                  <a:pt x="0" y="0"/>
                </a:moveTo>
                <a:lnTo>
                  <a:pt x="4916608" y="0"/>
                </a:lnTo>
                <a:lnTo>
                  <a:pt x="4916608" y="5298790"/>
                </a:lnTo>
                <a:lnTo>
                  <a:pt x="0" y="5298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16" t="0" r="-28842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C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41756" y="181487"/>
            <a:ext cx="14081641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OTHER MAJOR ACCOMPLISHMENTS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858256" y="3959510"/>
            <a:ext cx="6042651" cy="6642100"/>
            <a:chOff x="0" y="0"/>
            <a:chExt cx="8056868" cy="88561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708900"/>
              <a:ext cx="8056868" cy="527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8056868" cy="681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Developed and worked on CI-CD setup on application on Cloud</a:t>
              </a:r>
            </a:p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Have Demonstrated experience on Terraform, ELK </a:t>
              </a:r>
            </a:p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Stabilized high critical apps and worked on various Migration setups.</a:t>
              </a:r>
            </a:p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Complete knowledge in full devops suite of tools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718225" y="3959510"/>
            <a:ext cx="4916608" cy="5298790"/>
          </a:xfrm>
          <a:custGeom>
            <a:avLst/>
            <a:gdLst/>
            <a:ahLst/>
            <a:cxnLst/>
            <a:rect r="r" b="b" t="t" l="l"/>
            <a:pathLst>
              <a:path h="5298790" w="4916608">
                <a:moveTo>
                  <a:pt x="0" y="0"/>
                </a:moveTo>
                <a:lnTo>
                  <a:pt x="4916608" y="0"/>
                </a:lnTo>
                <a:lnTo>
                  <a:pt x="4916608" y="5298790"/>
                </a:lnTo>
                <a:lnTo>
                  <a:pt x="0" y="5298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08" t="0" r="-31108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F6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045858" y="1596416"/>
            <a:ext cx="5213442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Whats Next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7095" y="7145678"/>
            <a:ext cx="9134480" cy="211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4552" indent="-327276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Learn React and Nodejs</a:t>
            </a:r>
          </a:p>
          <a:p>
            <a:pPr algn="l" marL="654552" indent="-327276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Gain knowledge around LLM, AI’s</a:t>
            </a:r>
          </a:p>
          <a:p>
            <a:pPr algn="l" marL="654552" indent="-327276" lvl="1">
              <a:lnSpc>
                <a:spcPts val="4244"/>
              </a:lnSpc>
              <a:buFont typeface="Arial"/>
              <a:buChar char="•"/>
            </a:pPr>
            <a:r>
              <a:rPr lang="en-US" sz="3031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Evolve, Seek feedback around leadership space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88692" y="0"/>
            <a:ext cx="6728426" cy="6200499"/>
          </a:xfrm>
          <a:custGeom>
            <a:avLst/>
            <a:gdLst/>
            <a:ahLst/>
            <a:cxnLst/>
            <a:rect r="r" b="b" t="t" l="l"/>
            <a:pathLst>
              <a:path h="6200499" w="6728426">
                <a:moveTo>
                  <a:pt x="0" y="0"/>
                </a:moveTo>
                <a:lnTo>
                  <a:pt x="6728426" y="0"/>
                </a:lnTo>
                <a:lnTo>
                  <a:pt x="6728426" y="6200499"/>
                </a:lnTo>
                <a:lnTo>
                  <a:pt x="0" y="6200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29" t="0" r="-19029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C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29959" cy="1690765"/>
            <a:chOff x="0" y="0"/>
            <a:chExt cx="1906611" cy="225435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63754"/>
              <a:ext cx="1906611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Get to Know Me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0" y="879527"/>
              <a:ext cx="1906611" cy="0"/>
            </a:xfrm>
            <a:prstGeom prst="line">
              <a:avLst/>
            </a:prstGeom>
            <a:ln cap="rnd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906611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2024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20842" y="-490192"/>
            <a:ext cx="6244343" cy="10266415"/>
            <a:chOff x="0" y="0"/>
            <a:chExt cx="8325790" cy="1368855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04875"/>
              <a:ext cx="8325790" cy="549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Hobbies and Interests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219933"/>
              <a:ext cx="8325790" cy="5444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YOGA</a:t>
              </a:r>
            </a:p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SOUND HEALING</a:t>
              </a:r>
            </a:p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CRICKET</a:t>
              </a:r>
            </a:p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BADMINTON</a:t>
              </a:r>
            </a:p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TECH WORKSHOPS</a:t>
              </a:r>
            </a:p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TRAVEL</a:t>
              </a:r>
            </a:p>
            <a:p>
              <a:pPr algn="l" marL="631508" indent="-315754" lvl="1">
                <a:lnSpc>
                  <a:spcPts val="4094"/>
                </a:lnSpc>
                <a:buFont typeface="Arial"/>
                <a:buChar char="•"/>
              </a:pPr>
              <a:r>
                <a:rPr lang="en-US" sz="2925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MENTORING</a:t>
              </a:r>
            </a:p>
            <a:p>
              <a:pPr algn="l">
                <a:lnSpc>
                  <a:spcPts val="409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37751" y="0"/>
            <a:ext cx="5499319" cy="10287000"/>
          </a:xfrm>
          <a:custGeom>
            <a:avLst/>
            <a:gdLst/>
            <a:ahLst/>
            <a:cxnLst/>
            <a:rect r="r" b="b" t="t" l="l"/>
            <a:pathLst>
              <a:path h="10287000" w="5499319">
                <a:moveTo>
                  <a:pt x="0" y="0"/>
                </a:moveTo>
                <a:lnTo>
                  <a:pt x="5499319" y="0"/>
                </a:lnTo>
                <a:lnTo>
                  <a:pt x="54993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891" t="0" r="-24968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DAGKpJwcHu0</dc:identifier>
  <dcterms:modified xsi:type="dcterms:W3CDTF">2011-08-01T06:04:30Z</dcterms:modified>
  <cp:revision>1</cp:revision>
  <dc:title>NEO4J Installation</dc:title>
</cp:coreProperties>
</file>